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94" r:id="rId1"/>
  </p:sldMasterIdLst>
  <p:notesMasterIdLst>
    <p:notesMasterId r:id="rId3"/>
  </p:notesMasterIdLst>
  <p:sldIdLst>
    <p:sldId id="256" r:id="rId2"/>
  </p:sldIdLst>
  <p:sldSz cx="3808413" cy="380841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85D7C"/>
    <a:srgbClr val="00A092"/>
    <a:srgbClr val="2F2771"/>
    <a:srgbClr val="85FFB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6991"/>
    <p:restoredTop sz="94726"/>
  </p:normalViewPr>
  <p:slideViewPr>
    <p:cSldViewPr snapToGrid="0" snapToObjects="1">
      <p:cViewPr varScale="1">
        <p:scale>
          <a:sx n="217" d="100"/>
          <a:sy n="217" d="100"/>
        </p:scale>
        <p:origin x="3328" y="1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DE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EF05719-A9D5-B94A-9F76-6B5301C8A25C}" type="datetimeFigureOut">
              <a:rPr lang="en-DE" smtClean="0"/>
              <a:t>4/24/26</a:t>
            </a:fld>
            <a:endParaRPr lang="en-DE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885950" y="1143000"/>
            <a:ext cx="30861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DE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505096-80B4-2D4B-8537-670D66D09BFC}" type="slidenum">
              <a:rPr lang="en-DE" smtClean="0"/>
              <a:t>‹Nr.›</a:t>
            </a:fld>
            <a:endParaRPr lang="en-DE"/>
          </a:p>
        </p:txBody>
      </p:sp>
    </p:spTree>
    <p:extLst>
      <p:ext uri="{BB962C8B-B14F-4D97-AF65-F5344CB8AC3E}">
        <p14:creationId xmlns:p14="http://schemas.microsoft.com/office/powerpoint/2010/main" val="318039196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365502" rtl="0" eaLnBrk="1" latinLnBrk="0" hangingPunct="1">
      <a:defRPr sz="480" kern="1200">
        <a:solidFill>
          <a:schemeClr val="tx1"/>
        </a:solidFill>
        <a:latin typeface="+mn-lt"/>
        <a:ea typeface="+mn-ea"/>
        <a:cs typeface="+mn-cs"/>
      </a:defRPr>
    </a:lvl1pPr>
    <a:lvl2pPr marL="182751" algn="l" defTabSz="365502" rtl="0" eaLnBrk="1" latinLnBrk="0" hangingPunct="1">
      <a:defRPr sz="480" kern="1200">
        <a:solidFill>
          <a:schemeClr val="tx1"/>
        </a:solidFill>
        <a:latin typeface="+mn-lt"/>
        <a:ea typeface="+mn-ea"/>
        <a:cs typeface="+mn-cs"/>
      </a:defRPr>
    </a:lvl2pPr>
    <a:lvl3pPr marL="365502" algn="l" defTabSz="365502" rtl="0" eaLnBrk="1" latinLnBrk="0" hangingPunct="1">
      <a:defRPr sz="480" kern="1200">
        <a:solidFill>
          <a:schemeClr val="tx1"/>
        </a:solidFill>
        <a:latin typeface="+mn-lt"/>
        <a:ea typeface="+mn-ea"/>
        <a:cs typeface="+mn-cs"/>
      </a:defRPr>
    </a:lvl3pPr>
    <a:lvl4pPr marL="548254" algn="l" defTabSz="365502" rtl="0" eaLnBrk="1" latinLnBrk="0" hangingPunct="1">
      <a:defRPr sz="480" kern="1200">
        <a:solidFill>
          <a:schemeClr val="tx1"/>
        </a:solidFill>
        <a:latin typeface="+mn-lt"/>
        <a:ea typeface="+mn-ea"/>
        <a:cs typeface="+mn-cs"/>
      </a:defRPr>
    </a:lvl4pPr>
    <a:lvl5pPr marL="731005" algn="l" defTabSz="365502" rtl="0" eaLnBrk="1" latinLnBrk="0" hangingPunct="1">
      <a:defRPr sz="480" kern="1200">
        <a:solidFill>
          <a:schemeClr val="tx1"/>
        </a:solidFill>
        <a:latin typeface="+mn-lt"/>
        <a:ea typeface="+mn-ea"/>
        <a:cs typeface="+mn-cs"/>
      </a:defRPr>
    </a:lvl5pPr>
    <a:lvl6pPr marL="913756" algn="l" defTabSz="365502" rtl="0" eaLnBrk="1" latinLnBrk="0" hangingPunct="1">
      <a:defRPr sz="480" kern="1200">
        <a:solidFill>
          <a:schemeClr val="tx1"/>
        </a:solidFill>
        <a:latin typeface="+mn-lt"/>
        <a:ea typeface="+mn-ea"/>
        <a:cs typeface="+mn-cs"/>
      </a:defRPr>
    </a:lvl6pPr>
    <a:lvl7pPr marL="1096508" algn="l" defTabSz="365502" rtl="0" eaLnBrk="1" latinLnBrk="0" hangingPunct="1">
      <a:defRPr sz="480" kern="1200">
        <a:solidFill>
          <a:schemeClr val="tx1"/>
        </a:solidFill>
        <a:latin typeface="+mn-lt"/>
        <a:ea typeface="+mn-ea"/>
        <a:cs typeface="+mn-cs"/>
      </a:defRPr>
    </a:lvl7pPr>
    <a:lvl8pPr marL="1279259" algn="l" defTabSz="365502" rtl="0" eaLnBrk="1" latinLnBrk="0" hangingPunct="1">
      <a:defRPr sz="480" kern="1200">
        <a:solidFill>
          <a:schemeClr val="tx1"/>
        </a:solidFill>
        <a:latin typeface="+mn-lt"/>
        <a:ea typeface="+mn-ea"/>
        <a:cs typeface="+mn-cs"/>
      </a:defRPr>
    </a:lvl8pPr>
    <a:lvl9pPr marL="1462010" algn="l" defTabSz="365502" rtl="0" eaLnBrk="1" latinLnBrk="0" hangingPunct="1">
      <a:defRPr sz="48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85631" y="623275"/>
            <a:ext cx="3237151" cy="1325892"/>
          </a:xfrm>
        </p:spPr>
        <p:txBody>
          <a:bodyPr anchor="b"/>
          <a:lstStyle>
            <a:lvl1pPr algn="ctr">
              <a:defRPr sz="2499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6052" y="2000298"/>
            <a:ext cx="2856310" cy="919485"/>
          </a:xfrm>
        </p:spPr>
        <p:txBody>
          <a:bodyPr/>
          <a:lstStyle>
            <a:lvl1pPr marL="0" indent="0" algn="ctr">
              <a:buNone/>
              <a:defRPr sz="1000"/>
            </a:lvl1pPr>
            <a:lvl2pPr marL="190424" indent="0" algn="ctr">
              <a:buNone/>
              <a:defRPr sz="833"/>
            </a:lvl2pPr>
            <a:lvl3pPr marL="380848" indent="0" algn="ctr">
              <a:buNone/>
              <a:defRPr sz="750"/>
            </a:lvl3pPr>
            <a:lvl4pPr marL="571271" indent="0" algn="ctr">
              <a:buNone/>
              <a:defRPr sz="666"/>
            </a:lvl4pPr>
            <a:lvl5pPr marL="761695" indent="0" algn="ctr">
              <a:buNone/>
              <a:defRPr sz="666"/>
            </a:lvl5pPr>
            <a:lvl6pPr marL="952119" indent="0" algn="ctr">
              <a:buNone/>
              <a:defRPr sz="666"/>
            </a:lvl6pPr>
            <a:lvl7pPr marL="1142543" indent="0" algn="ctr">
              <a:buNone/>
              <a:defRPr sz="666"/>
            </a:lvl7pPr>
            <a:lvl8pPr marL="1332967" indent="0" algn="ctr">
              <a:buNone/>
              <a:defRPr sz="666"/>
            </a:lvl8pPr>
            <a:lvl9pPr marL="1523390" indent="0" algn="ctr">
              <a:buNone/>
              <a:defRPr sz="666"/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4/24/26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572790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4/24/26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799277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725396" y="202763"/>
            <a:ext cx="821189" cy="3227454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61829" y="202763"/>
            <a:ext cx="2415962" cy="3227454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4/24/26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211225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03_Gradi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 descr="Ein Bild, das Flieder, lila, Farbigkeit, violett enthält.&#10;&#10;KI-generierte Inhalte können fehlerhaft sein.">
            <a:extLst>
              <a:ext uri="{FF2B5EF4-FFF2-40B4-BE49-F238E27FC236}">
                <a16:creationId xmlns:a16="http://schemas.microsoft.com/office/drawing/2014/main" id="{DE7D063F-29E8-55C6-F8AA-D3FD408575A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3808413" cy="38084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210030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1_Gradi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 descr="Ein Bild, das Flieder, lila, Farbigkeit, violett enthält.&#10;&#10;KI-generierte Inhalte können fehlerhaft sein.">
            <a:extLst>
              <a:ext uri="{FF2B5EF4-FFF2-40B4-BE49-F238E27FC236}">
                <a16:creationId xmlns:a16="http://schemas.microsoft.com/office/drawing/2014/main" id="{57A9A2C5-4A17-2545-90DC-92989F3AA12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5400000">
            <a:off x="0" y="0"/>
            <a:ext cx="3808413" cy="38084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921336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2_Gradi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 descr="Ein Bild, das Flieder, lila, Farbigkeit, violett enthält.&#10;&#10;KI-generierte Inhalte können fehlerhaft sein.">
            <a:extLst>
              <a:ext uri="{FF2B5EF4-FFF2-40B4-BE49-F238E27FC236}">
                <a16:creationId xmlns:a16="http://schemas.microsoft.com/office/drawing/2014/main" id="{F79CECC0-E764-25EF-F8D2-198F45002C5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16200000">
            <a:off x="0" y="-1"/>
            <a:ext cx="3808413" cy="38084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324916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4_Gradi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 descr="Ein Bild, das Flieder, lila, Farbigkeit, violett enthält.&#10;&#10;KI-generierte Inhalte können fehlerhaft sein.">
            <a:extLst>
              <a:ext uri="{FF2B5EF4-FFF2-40B4-BE49-F238E27FC236}">
                <a16:creationId xmlns:a16="http://schemas.microsoft.com/office/drawing/2014/main" id="{1A776384-A084-53B9-5699-0F246CB571E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10800000">
            <a:off x="0" y="0"/>
            <a:ext cx="3808413" cy="38084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31869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4/24/26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707604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845" y="949459"/>
            <a:ext cx="3284756" cy="1584194"/>
          </a:xfrm>
        </p:spPr>
        <p:txBody>
          <a:bodyPr anchor="b"/>
          <a:lstStyle>
            <a:lvl1pPr>
              <a:defRPr sz="2499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9845" y="2548640"/>
            <a:ext cx="3284756" cy="833090"/>
          </a:xfrm>
        </p:spPr>
        <p:txBody>
          <a:bodyPr/>
          <a:lstStyle>
            <a:lvl1pPr marL="0" indent="0">
              <a:buNone/>
              <a:defRPr sz="1000">
                <a:solidFill>
                  <a:schemeClr val="tx1"/>
                </a:solidFill>
              </a:defRPr>
            </a:lvl1pPr>
            <a:lvl2pPr marL="190424" indent="0">
              <a:buNone/>
              <a:defRPr sz="833">
                <a:solidFill>
                  <a:schemeClr val="tx1">
                    <a:tint val="75000"/>
                  </a:schemeClr>
                </a:solidFill>
              </a:defRPr>
            </a:lvl2pPr>
            <a:lvl3pPr marL="380848" indent="0">
              <a:buNone/>
              <a:defRPr sz="750">
                <a:solidFill>
                  <a:schemeClr val="tx1">
                    <a:tint val="75000"/>
                  </a:schemeClr>
                </a:solidFill>
              </a:defRPr>
            </a:lvl3pPr>
            <a:lvl4pPr marL="571271" indent="0">
              <a:buNone/>
              <a:defRPr sz="666">
                <a:solidFill>
                  <a:schemeClr val="tx1">
                    <a:tint val="75000"/>
                  </a:schemeClr>
                </a:solidFill>
              </a:defRPr>
            </a:lvl4pPr>
            <a:lvl5pPr marL="761695" indent="0">
              <a:buNone/>
              <a:defRPr sz="666">
                <a:solidFill>
                  <a:schemeClr val="tx1">
                    <a:tint val="75000"/>
                  </a:schemeClr>
                </a:solidFill>
              </a:defRPr>
            </a:lvl5pPr>
            <a:lvl6pPr marL="952119" indent="0">
              <a:buNone/>
              <a:defRPr sz="666">
                <a:solidFill>
                  <a:schemeClr val="tx1">
                    <a:tint val="75000"/>
                  </a:schemeClr>
                </a:solidFill>
              </a:defRPr>
            </a:lvl6pPr>
            <a:lvl7pPr marL="1142543" indent="0">
              <a:buNone/>
              <a:defRPr sz="666">
                <a:solidFill>
                  <a:schemeClr val="tx1">
                    <a:tint val="75000"/>
                  </a:schemeClr>
                </a:solidFill>
              </a:defRPr>
            </a:lvl7pPr>
            <a:lvl8pPr marL="1332967" indent="0">
              <a:buNone/>
              <a:defRPr sz="666">
                <a:solidFill>
                  <a:schemeClr val="tx1">
                    <a:tint val="75000"/>
                  </a:schemeClr>
                </a:solidFill>
              </a:defRPr>
            </a:lvl8pPr>
            <a:lvl9pPr marL="1523390" indent="0">
              <a:buNone/>
              <a:defRPr sz="666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4/24/26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75743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61828" y="1013814"/>
            <a:ext cx="1618576" cy="2416403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928009" y="1013814"/>
            <a:ext cx="1618576" cy="2416403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4/24/26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05976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2325" y="202764"/>
            <a:ext cx="3284756" cy="736117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62325" y="933591"/>
            <a:ext cx="1611137" cy="457538"/>
          </a:xfrm>
        </p:spPr>
        <p:txBody>
          <a:bodyPr anchor="b"/>
          <a:lstStyle>
            <a:lvl1pPr marL="0" indent="0">
              <a:buNone/>
              <a:defRPr sz="1000" b="1"/>
            </a:lvl1pPr>
            <a:lvl2pPr marL="190424" indent="0">
              <a:buNone/>
              <a:defRPr sz="833" b="1"/>
            </a:lvl2pPr>
            <a:lvl3pPr marL="380848" indent="0">
              <a:buNone/>
              <a:defRPr sz="750" b="1"/>
            </a:lvl3pPr>
            <a:lvl4pPr marL="571271" indent="0">
              <a:buNone/>
              <a:defRPr sz="666" b="1"/>
            </a:lvl4pPr>
            <a:lvl5pPr marL="761695" indent="0">
              <a:buNone/>
              <a:defRPr sz="666" b="1"/>
            </a:lvl5pPr>
            <a:lvl6pPr marL="952119" indent="0">
              <a:buNone/>
              <a:defRPr sz="666" b="1"/>
            </a:lvl6pPr>
            <a:lvl7pPr marL="1142543" indent="0">
              <a:buNone/>
              <a:defRPr sz="666" b="1"/>
            </a:lvl7pPr>
            <a:lvl8pPr marL="1332967" indent="0">
              <a:buNone/>
              <a:defRPr sz="666" b="1"/>
            </a:lvl8pPr>
            <a:lvl9pPr marL="1523390" indent="0">
              <a:buNone/>
              <a:defRPr sz="666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62325" y="1391128"/>
            <a:ext cx="1611137" cy="2046141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928009" y="933591"/>
            <a:ext cx="1619072" cy="457538"/>
          </a:xfrm>
        </p:spPr>
        <p:txBody>
          <a:bodyPr anchor="b"/>
          <a:lstStyle>
            <a:lvl1pPr marL="0" indent="0">
              <a:buNone/>
              <a:defRPr sz="1000" b="1"/>
            </a:lvl1pPr>
            <a:lvl2pPr marL="190424" indent="0">
              <a:buNone/>
              <a:defRPr sz="833" b="1"/>
            </a:lvl2pPr>
            <a:lvl3pPr marL="380848" indent="0">
              <a:buNone/>
              <a:defRPr sz="750" b="1"/>
            </a:lvl3pPr>
            <a:lvl4pPr marL="571271" indent="0">
              <a:buNone/>
              <a:defRPr sz="666" b="1"/>
            </a:lvl4pPr>
            <a:lvl5pPr marL="761695" indent="0">
              <a:buNone/>
              <a:defRPr sz="666" b="1"/>
            </a:lvl5pPr>
            <a:lvl6pPr marL="952119" indent="0">
              <a:buNone/>
              <a:defRPr sz="666" b="1"/>
            </a:lvl6pPr>
            <a:lvl7pPr marL="1142543" indent="0">
              <a:buNone/>
              <a:defRPr sz="666" b="1"/>
            </a:lvl7pPr>
            <a:lvl8pPr marL="1332967" indent="0">
              <a:buNone/>
              <a:defRPr sz="666" b="1"/>
            </a:lvl8pPr>
            <a:lvl9pPr marL="1523390" indent="0">
              <a:buNone/>
              <a:defRPr sz="666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928009" y="1391128"/>
            <a:ext cx="1619072" cy="2046141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4/24/26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725543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4/24/26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756679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4/24/26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405099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2325" y="253894"/>
            <a:ext cx="1228312" cy="888630"/>
          </a:xfrm>
        </p:spPr>
        <p:txBody>
          <a:bodyPr anchor="b"/>
          <a:lstStyle>
            <a:lvl1pPr>
              <a:defRPr sz="1333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19072" y="548342"/>
            <a:ext cx="1928009" cy="2706442"/>
          </a:xfrm>
        </p:spPr>
        <p:txBody>
          <a:bodyPr/>
          <a:lstStyle>
            <a:lvl1pPr>
              <a:defRPr sz="1333"/>
            </a:lvl1pPr>
            <a:lvl2pPr>
              <a:defRPr sz="1166"/>
            </a:lvl2pPr>
            <a:lvl3pPr>
              <a:defRPr sz="1000"/>
            </a:lvl3pPr>
            <a:lvl4pPr>
              <a:defRPr sz="833"/>
            </a:lvl4pPr>
            <a:lvl5pPr>
              <a:defRPr sz="833"/>
            </a:lvl5pPr>
            <a:lvl6pPr>
              <a:defRPr sz="833"/>
            </a:lvl6pPr>
            <a:lvl7pPr>
              <a:defRPr sz="833"/>
            </a:lvl7pPr>
            <a:lvl8pPr>
              <a:defRPr sz="833"/>
            </a:lvl8pPr>
            <a:lvl9pPr>
              <a:defRPr sz="833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62325" y="1142524"/>
            <a:ext cx="1228312" cy="2116667"/>
          </a:xfrm>
        </p:spPr>
        <p:txBody>
          <a:bodyPr/>
          <a:lstStyle>
            <a:lvl1pPr marL="0" indent="0">
              <a:buNone/>
              <a:defRPr sz="666"/>
            </a:lvl1pPr>
            <a:lvl2pPr marL="190424" indent="0">
              <a:buNone/>
              <a:defRPr sz="583"/>
            </a:lvl2pPr>
            <a:lvl3pPr marL="380848" indent="0">
              <a:buNone/>
              <a:defRPr sz="500"/>
            </a:lvl3pPr>
            <a:lvl4pPr marL="571271" indent="0">
              <a:buNone/>
              <a:defRPr sz="417"/>
            </a:lvl4pPr>
            <a:lvl5pPr marL="761695" indent="0">
              <a:buNone/>
              <a:defRPr sz="417"/>
            </a:lvl5pPr>
            <a:lvl6pPr marL="952119" indent="0">
              <a:buNone/>
              <a:defRPr sz="417"/>
            </a:lvl6pPr>
            <a:lvl7pPr marL="1142543" indent="0">
              <a:buNone/>
              <a:defRPr sz="417"/>
            </a:lvl7pPr>
            <a:lvl8pPr marL="1332967" indent="0">
              <a:buNone/>
              <a:defRPr sz="417"/>
            </a:lvl8pPr>
            <a:lvl9pPr marL="1523390" indent="0">
              <a:buNone/>
              <a:defRPr sz="417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4/24/26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26898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2325" y="253894"/>
            <a:ext cx="1228312" cy="888630"/>
          </a:xfrm>
        </p:spPr>
        <p:txBody>
          <a:bodyPr anchor="b"/>
          <a:lstStyle>
            <a:lvl1pPr>
              <a:defRPr sz="1333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619072" y="548342"/>
            <a:ext cx="1928009" cy="2706442"/>
          </a:xfrm>
        </p:spPr>
        <p:txBody>
          <a:bodyPr anchor="t"/>
          <a:lstStyle>
            <a:lvl1pPr marL="0" indent="0">
              <a:buNone/>
              <a:defRPr sz="1333"/>
            </a:lvl1pPr>
            <a:lvl2pPr marL="190424" indent="0">
              <a:buNone/>
              <a:defRPr sz="1166"/>
            </a:lvl2pPr>
            <a:lvl3pPr marL="380848" indent="0">
              <a:buNone/>
              <a:defRPr sz="1000"/>
            </a:lvl3pPr>
            <a:lvl4pPr marL="571271" indent="0">
              <a:buNone/>
              <a:defRPr sz="833"/>
            </a:lvl4pPr>
            <a:lvl5pPr marL="761695" indent="0">
              <a:buNone/>
              <a:defRPr sz="833"/>
            </a:lvl5pPr>
            <a:lvl6pPr marL="952119" indent="0">
              <a:buNone/>
              <a:defRPr sz="833"/>
            </a:lvl6pPr>
            <a:lvl7pPr marL="1142543" indent="0">
              <a:buNone/>
              <a:defRPr sz="833"/>
            </a:lvl7pPr>
            <a:lvl8pPr marL="1332967" indent="0">
              <a:buNone/>
              <a:defRPr sz="833"/>
            </a:lvl8pPr>
            <a:lvl9pPr marL="1523390" indent="0">
              <a:buNone/>
              <a:defRPr sz="833"/>
            </a:lvl9pPr>
          </a:lstStyle>
          <a:p>
            <a:r>
              <a:rPr lang="en-GB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62325" y="1142524"/>
            <a:ext cx="1228312" cy="2116667"/>
          </a:xfrm>
        </p:spPr>
        <p:txBody>
          <a:bodyPr/>
          <a:lstStyle>
            <a:lvl1pPr marL="0" indent="0">
              <a:buNone/>
              <a:defRPr sz="666"/>
            </a:lvl1pPr>
            <a:lvl2pPr marL="190424" indent="0">
              <a:buNone/>
              <a:defRPr sz="583"/>
            </a:lvl2pPr>
            <a:lvl3pPr marL="380848" indent="0">
              <a:buNone/>
              <a:defRPr sz="500"/>
            </a:lvl3pPr>
            <a:lvl4pPr marL="571271" indent="0">
              <a:buNone/>
              <a:defRPr sz="417"/>
            </a:lvl4pPr>
            <a:lvl5pPr marL="761695" indent="0">
              <a:buNone/>
              <a:defRPr sz="417"/>
            </a:lvl5pPr>
            <a:lvl6pPr marL="952119" indent="0">
              <a:buNone/>
              <a:defRPr sz="417"/>
            </a:lvl6pPr>
            <a:lvl7pPr marL="1142543" indent="0">
              <a:buNone/>
              <a:defRPr sz="417"/>
            </a:lvl7pPr>
            <a:lvl8pPr marL="1332967" indent="0">
              <a:buNone/>
              <a:defRPr sz="417"/>
            </a:lvl8pPr>
            <a:lvl9pPr marL="1523390" indent="0">
              <a:buNone/>
              <a:defRPr sz="417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4/24/26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476151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61829" y="202764"/>
            <a:ext cx="3284756" cy="73611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61829" y="1013814"/>
            <a:ext cx="3284756" cy="24164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61828" y="3529835"/>
            <a:ext cx="856893" cy="20276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5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smtClean="0"/>
              <a:t>4/24/26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61537" y="3529835"/>
            <a:ext cx="1285339" cy="20276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5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689692" y="3529835"/>
            <a:ext cx="856893" cy="20276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5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smtClean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687023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96" r:id="rId2"/>
    <p:sldLayoutId id="2147483697" r:id="rId3"/>
    <p:sldLayoutId id="2147483698" r:id="rId4"/>
    <p:sldLayoutId id="2147483699" r:id="rId5"/>
    <p:sldLayoutId id="2147483700" r:id="rId6"/>
    <p:sldLayoutId id="2147483701" r:id="rId7"/>
    <p:sldLayoutId id="2147483702" r:id="rId8"/>
    <p:sldLayoutId id="2147483703" r:id="rId9"/>
    <p:sldLayoutId id="2147483704" r:id="rId10"/>
    <p:sldLayoutId id="2147483705" r:id="rId11"/>
    <p:sldLayoutId id="2147483706" r:id="rId12"/>
    <p:sldLayoutId id="2147483676" r:id="rId13"/>
    <p:sldLayoutId id="2147483677" r:id="rId14"/>
    <p:sldLayoutId id="2147483678" r:id="rId15"/>
  </p:sldLayoutIdLst>
  <p:txStyles>
    <p:titleStyle>
      <a:lvl1pPr algn="l" defTabSz="380848" rtl="0" eaLnBrk="1" latinLnBrk="0" hangingPunct="1">
        <a:lnSpc>
          <a:spcPct val="90000"/>
        </a:lnSpc>
        <a:spcBef>
          <a:spcPct val="0"/>
        </a:spcBef>
        <a:buNone/>
        <a:defRPr sz="1833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95212" indent="-95212" algn="l" defTabSz="380848" rtl="0" eaLnBrk="1" latinLnBrk="0" hangingPunct="1">
        <a:lnSpc>
          <a:spcPct val="90000"/>
        </a:lnSpc>
        <a:spcBef>
          <a:spcPts val="417"/>
        </a:spcBef>
        <a:buFont typeface="Arial" panose="020B0604020202020204" pitchFamily="34" charset="0"/>
        <a:buChar char="•"/>
        <a:defRPr sz="1166" kern="1200">
          <a:solidFill>
            <a:schemeClr val="tx1"/>
          </a:solidFill>
          <a:latin typeface="+mn-lt"/>
          <a:ea typeface="+mn-ea"/>
          <a:cs typeface="+mn-cs"/>
        </a:defRPr>
      </a:lvl1pPr>
      <a:lvl2pPr marL="285636" indent="-95212" algn="l" defTabSz="380848" rtl="0" eaLnBrk="1" latinLnBrk="0" hangingPunct="1">
        <a:lnSpc>
          <a:spcPct val="90000"/>
        </a:lnSpc>
        <a:spcBef>
          <a:spcPts val="208"/>
        </a:spcBef>
        <a:buFont typeface="Arial" panose="020B0604020202020204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2pPr>
      <a:lvl3pPr marL="476060" indent="-95212" algn="l" defTabSz="380848" rtl="0" eaLnBrk="1" latinLnBrk="0" hangingPunct="1">
        <a:lnSpc>
          <a:spcPct val="90000"/>
        </a:lnSpc>
        <a:spcBef>
          <a:spcPts val="208"/>
        </a:spcBef>
        <a:buFont typeface="Arial" panose="020B0604020202020204" pitchFamily="34" charset="0"/>
        <a:buChar char="•"/>
        <a:defRPr sz="833" kern="1200">
          <a:solidFill>
            <a:schemeClr val="tx1"/>
          </a:solidFill>
          <a:latin typeface="+mn-lt"/>
          <a:ea typeface="+mn-ea"/>
          <a:cs typeface="+mn-cs"/>
        </a:defRPr>
      </a:lvl3pPr>
      <a:lvl4pPr marL="666483" indent="-95212" algn="l" defTabSz="380848" rtl="0" eaLnBrk="1" latinLnBrk="0" hangingPunct="1">
        <a:lnSpc>
          <a:spcPct val="90000"/>
        </a:lnSpc>
        <a:spcBef>
          <a:spcPts val="208"/>
        </a:spcBef>
        <a:buFont typeface="Arial" panose="020B0604020202020204" pitchFamily="34" charset="0"/>
        <a:buChar char="•"/>
        <a:defRPr sz="750" kern="1200">
          <a:solidFill>
            <a:schemeClr val="tx1"/>
          </a:solidFill>
          <a:latin typeface="+mn-lt"/>
          <a:ea typeface="+mn-ea"/>
          <a:cs typeface="+mn-cs"/>
        </a:defRPr>
      </a:lvl4pPr>
      <a:lvl5pPr marL="856907" indent="-95212" algn="l" defTabSz="380848" rtl="0" eaLnBrk="1" latinLnBrk="0" hangingPunct="1">
        <a:lnSpc>
          <a:spcPct val="90000"/>
        </a:lnSpc>
        <a:spcBef>
          <a:spcPts val="208"/>
        </a:spcBef>
        <a:buFont typeface="Arial" panose="020B0604020202020204" pitchFamily="34" charset="0"/>
        <a:buChar char="•"/>
        <a:defRPr sz="750" kern="1200">
          <a:solidFill>
            <a:schemeClr val="tx1"/>
          </a:solidFill>
          <a:latin typeface="+mn-lt"/>
          <a:ea typeface="+mn-ea"/>
          <a:cs typeface="+mn-cs"/>
        </a:defRPr>
      </a:lvl5pPr>
      <a:lvl6pPr marL="1047331" indent="-95212" algn="l" defTabSz="380848" rtl="0" eaLnBrk="1" latinLnBrk="0" hangingPunct="1">
        <a:lnSpc>
          <a:spcPct val="90000"/>
        </a:lnSpc>
        <a:spcBef>
          <a:spcPts val="208"/>
        </a:spcBef>
        <a:buFont typeface="Arial" panose="020B0604020202020204" pitchFamily="34" charset="0"/>
        <a:buChar char="•"/>
        <a:defRPr sz="750" kern="1200">
          <a:solidFill>
            <a:schemeClr val="tx1"/>
          </a:solidFill>
          <a:latin typeface="+mn-lt"/>
          <a:ea typeface="+mn-ea"/>
          <a:cs typeface="+mn-cs"/>
        </a:defRPr>
      </a:lvl6pPr>
      <a:lvl7pPr marL="1237755" indent="-95212" algn="l" defTabSz="380848" rtl="0" eaLnBrk="1" latinLnBrk="0" hangingPunct="1">
        <a:lnSpc>
          <a:spcPct val="90000"/>
        </a:lnSpc>
        <a:spcBef>
          <a:spcPts val="208"/>
        </a:spcBef>
        <a:buFont typeface="Arial" panose="020B0604020202020204" pitchFamily="34" charset="0"/>
        <a:buChar char="•"/>
        <a:defRPr sz="750" kern="1200">
          <a:solidFill>
            <a:schemeClr val="tx1"/>
          </a:solidFill>
          <a:latin typeface="+mn-lt"/>
          <a:ea typeface="+mn-ea"/>
          <a:cs typeface="+mn-cs"/>
        </a:defRPr>
      </a:lvl7pPr>
      <a:lvl8pPr marL="1428179" indent="-95212" algn="l" defTabSz="380848" rtl="0" eaLnBrk="1" latinLnBrk="0" hangingPunct="1">
        <a:lnSpc>
          <a:spcPct val="90000"/>
        </a:lnSpc>
        <a:spcBef>
          <a:spcPts val="208"/>
        </a:spcBef>
        <a:buFont typeface="Arial" panose="020B0604020202020204" pitchFamily="34" charset="0"/>
        <a:buChar char="•"/>
        <a:defRPr sz="750" kern="1200">
          <a:solidFill>
            <a:schemeClr val="tx1"/>
          </a:solidFill>
          <a:latin typeface="+mn-lt"/>
          <a:ea typeface="+mn-ea"/>
          <a:cs typeface="+mn-cs"/>
        </a:defRPr>
      </a:lvl8pPr>
      <a:lvl9pPr marL="1618602" indent="-95212" algn="l" defTabSz="380848" rtl="0" eaLnBrk="1" latinLnBrk="0" hangingPunct="1">
        <a:lnSpc>
          <a:spcPct val="90000"/>
        </a:lnSpc>
        <a:spcBef>
          <a:spcPts val="208"/>
        </a:spcBef>
        <a:buFont typeface="Arial" panose="020B0604020202020204" pitchFamily="34" charset="0"/>
        <a:buChar char="•"/>
        <a:defRPr sz="7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80848" rtl="0" eaLnBrk="1" latinLnBrk="0" hangingPunct="1">
        <a:defRPr sz="750" kern="1200">
          <a:solidFill>
            <a:schemeClr val="tx1"/>
          </a:solidFill>
          <a:latin typeface="+mn-lt"/>
          <a:ea typeface="+mn-ea"/>
          <a:cs typeface="+mn-cs"/>
        </a:defRPr>
      </a:lvl1pPr>
      <a:lvl2pPr marL="190424" algn="l" defTabSz="380848" rtl="0" eaLnBrk="1" latinLnBrk="0" hangingPunct="1">
        <a:defRPr sz="750" kern="1200">
          <a:solidFill>
            <a:schemeClr val="tx1"/>
          </a:solidFill>
          <a:latin typeface="+mn-lt"/>
          <a:ea typeface="+mn-ea"/>
          <a:cs typeface="+mn-cs"/>
        </a:defRPr>
      </a:lvl2pPr>
      <a:lvl3pPr marL="380848" algn="l" defTabSz="380848" rtl="0" eaLnBrk="1" latinLnBrk="0" hangingPunct="1">
        <a:defRPr sz="750" kern="1200">
          <a:solidFill>
            <a:schemeClr val="tx1"/>
          </a:solidFill>
          <a:latin typeface="+mn-lt"/>
          <a:ea typeface="+mn-ea"/>
          <a:cs typeface="+mn-cs"/>
        </a:defRPr>
      </a:lvl3pPr>
      <a:lvl4pPr marL="571271" algn="l" defTabSz="380848" rtl="0" eaLnBrk="1" latinLnBrk="0" hangingPunct="1">
        <a:defRPr sz="750" kern="1200">
          <a:solidFill>
            <a:schemeClr val="tx1"/>
          </a:solidFill>
          <a:latin typeface="+mn-lt"/>
          <a:ea typeface="+mn-ea"/>
          <a:cs typeface="+mn-cs"/>
        </a:defRPr>
      </a:lvl4pPr>
      <a:lvl5pPr marL="761695" algn="l" defTabSz="380848" rtl="0" eaLnBrk="1" latinLnBrk="0" hangingPunct="1">
        <a:defRPr sz="750" kern="1200">
          <a:solidFill>
            <a:schemeClr val="tx1"/>
          </a:solidFill>
          <a:latin typeface="+mn-lt"/>
          <a:ea typeface="+mn-ea"/>
          <a:cs typeface="+mn-cs"/>
        </a:defRPr>
      </a:lvl5pPr>
      <a:lvl6pPr marL="952119" algn="l" defTabSz="380848" rtl="0" eaLnBrk="1" latinLnBrk="0" hangingPunct="1">
        <a:defRPr sz="750" kern="1200">
          <a:solidFill>
            <a:schemeClr val="tx1"/>
          </a:solidFill>
          <a:latin typeface="+mn-lt"/>
          <a:ea typeface="+mn-ea"/>
          <a:cs typeface="+mn-cs"/>
        </a:defRPr>
      </a:lvl6pPr>
      <a:lvl7pPr marL="1142543" algn="l" defTabSz="380848" rtl="0" eaLnBrk="1" latinLnBrk="0" hangingPunct="1">
        <a:defRPr sz="750" kern="1200">
          <a:solidFill>
            <a:schemeClr val="tx1"/>
          </a:solidFill>
          <a:latin typeface="+mn-lt"/>
          <a:ea typeface="+mn-ea"/>
          <a:cs typeface="+mn-cs"/>
        </a:defRPr>
      </a:lvl7pPr>
      <a:lvl8pPr marL="1332967" algn="l" defTabSz="380848" rtl="0" eaLnBrk="1" latinLnBrk="0" hangingPunct="1">
        <a:defRPr sz="750" kern="1200">
          <a:solidFill>
            <a:schemeClr val="tx1"/>
          </a:solidFill>
          <a:latin typeface="+mn-lt"/>
          <a:ea typeface="+mn-ea"/>
          <a:cs typeface="+mn-cs"/>
        </a:defRPr>
      </a:lvl8pPr>
      <a:lvl9pPr marL="1523390" algn="l" defTabSz="380848" rtl="0" eaLnBrk="1" latinLnBrk="0" hangingPunct="1">
        <a:defRPr sz="7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emf"/><Relationship Id="rId13" Type="http://schemas.openxmlformats.org/officeDocument/2006/relationships/image" Target="../media/image13.emf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5" Type="http://schemas.openxmlformats.org/officeDocument/2006/relationships/image" Target="../media/image1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Relationship Id="rId14" Type="http://schemas.openxmlformats.org/officeDocument/2006/relationships/image" Target="../media/image14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afik 5">
            <a:extLst>
              <a:ext uri="{FF2B5EF4-FFF2-40B4-BE49-F238E27FC236}">
                <a16:creationId xmlns:a16="http://schemas.microsoft.com/office/drawing/2014/main" id="{34BA81F9-B256-B3FB-5447-348A62174D50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"/>
            <a:ext cx="3808413" cy="3808413"/>
          </a:xfrm>
          <a:prstGeom prst="rect">
            <a:avLst/>
          </a:prstGeom>
        </p:spPr>
      </p:pic>
      <p:pic>
        <p:nvPicPr>
          <p:cNvPr id="26" name="Picture 25" descr="Logo, icon&#10;&#10;Description automatically generated">
            <a:extLst>
              <a:ext uri="{FF2B5EF4-FFF2-40B4-BE49-F238E27FC236}">
                <a16:creationId xmlns:a16="http://schemas.microsoft.com/office/drawing/2014/main" id="{B1AC5889-55C7-164D-9BBF-DC9B2C29599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837" y="196324"/>
            <a:ext cx="1067739" cy="1067739"/>
          </a:xfrm>
          <a:prstGeom prst="rect">
            <a:avLst/>
          </a:prstGeom>
        </p:spPr>
      </p:pic>
      <p:pic>
        <p:nvPicPr>
          <p:cNvPr id="27" name="Picture 26" descr="Logo, company name&#10;&#10;Description automatically generated">
            <a:extLst>
              <a:ext uri="{FF2B5EF4-FFF2-40B4-BE49-F238E27FC236}">
                <a16:creationId xmlns:a16="http://schemas.microsoft.com/office/drawing/2014/main" id="{648B2A87-CA7D-0748-830D-83E7097F345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89111" y="196325"/>
            <a:ext cx="1625615" cy="1038550"/>
          </a:xfrm>
          <a:prstGeom prst="rect">
            <a:avLst/>
          </a:prstGeom>
        </p:spPr>
      </p:pic>
      <p:pic>
        <p:nvPicPr>
          <p:cNvPr id="29" name="Picture 28" descr="Icon&#10;&#10;Description automatically generated">
            <a:extLst>
              <a:ext uri="{FF2B5EF4-FFF2-40B4-BE49-F238E27FC236}">
                <a16:creationId xmlns:a16="http://schemas.microsoft.com/office/drawing/2014/main" id="{633F8621-DFA6-8C47-AA8A-24C6CB5443B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34256" y="3225115"/>
            <a:ext cx="447163" cy="447163"/>
          </a:xfrm>
          <a:prstGeom prst="rect">
            <a:avLst/>
          </a:prstGeom>
        </p:spPr>
      </p:pic>
      <p:pic>
        <p:nvPicPr>
          <p:cNvPr id="30" name="Picture 29" descr="Shape&#10;&#10;Description automatically generated">
            <a:extLst>
              <a:ext uri="{FF2B5EF4-FFF2-40B4-BE49-F238E27FC236}">
                <a16:creationId xmlns:a16="http://schemas.microsoft.com/office/drawing/2014/main" id="{9E13C783-F1C8-FB4E-AB57-2CF27758A35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244567" y="2850493"/>
            <a:ext cx="1395893" cy="376078"/>
          </a:xfrm>
          <a:prstGeom prst="rect">
            <a:avLst/>
          </a:prstGeom>
        </p:spPr>
      </p:pic>
      <p:pic>
        <p:nvPicPr>
          <p:cNvPr id="31" name="Picture 30" descr="Icon&#10;&#10;Description automatically generated">
            <a:extLst>
              <a:ext uri="{FF2B5EF4-FFF2-40B4-BE49-F238E27FC236}">
                <a16:creationId xmlns:a16="http://schemas.microsoft.com/office/drawing/2014/main" id="{26C058D3-1CAB-284A-997F-6AB18DAC723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647500" y="3449317"/>
            <a:ext cx="126517" cy="80669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id="{B79BEC58-1060-2B48-B308-604049B0964B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904206" y="3360711"/>
            <a:ext cx="256242" cy="311567"/>
          </a:xfrm>
          <a:prstGeom prst="rect">
            <a:avLst/>
          </a:prstGeom>
        </p:spPr>
      </p:pic>
      <p:pic>
        <p:nvPicPr>
          <p:cNvPr id="33" name="Picture 32" descr="Icon&#10;&#10;Description automatically generated">
            <a:extLst>
              <a:ext uri="{FF2B5EF4-FFF2-40B4-BE49-F238E27FC236}">
                <a16:creationId xmlns:a16="http://schemas.microsoft.com/office/drawing/2014/main" id="{8FD503B3-A2F0-A44D-9209-7F4EB9C82A8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flipH="1">
            <a:off x="1532109" y="2842204"/>
            <a:ext cx="410203" cy="267999"/>
          </a:xfrm>
          <a:prstGeom prst="rect">
            <a:avLst/>
          </a:prstGeom>
        </p:spPr>
      </p:pic>
      <p:pic>
        <p:nvPicPr>
          <p:cNvPr id="34" name="Picture 33" descr="Shape, arrow&#10;&#10;Description automatically generated">
            <a:extLst>
              <a:ext uri="{FF2B5EF4-FFF2-40B4-BE49-F238E27FC236}">
                <a16:creationId xmlns:a16="http://schemas.microsoft.com/office/drawing/2014/main" id="{B561DED8-ADB4-8344-B0A3-D0BAAB23CC1C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923259" y="3015368"/>
            <a:ext cx="256242" cy="254943"/>
          </a:xfrm>
          <a:prstGeom prst="rect">
            <a:avLst/>
          </a:prstGeom>
        </p:spPr>
      </p:pic>
      <p:pic>
        <p:nvPicPr>
          <p:cNvPr id="35" name="Picture 34" descr="Shape, icon&#10;&#10;Description automatically generated">
            <a:extLst>
              <a:ext uri="{FF2B5EF4-FFF2-40B4-BE49-F238E27FC236}">
                <a16:creationId xmlns:a16="http://schemas.microsoft.com/office/drawing/2014/main" id="{DC54FD0D-1EF0-BC4E-AAC7-2DE9B710AA52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034395" y="2833754"/>
            <a:ext cx="447024" cy="336397"/>
          </a:xfrm>
          <a:prstGeom prst="rect">
            <a:avLst/>
          </a:prstGeom>
        </p:spPr>
      </p:pic>
      <p:pic>
        <p:nvPicPr>
          <p:cNvPr id="37" name="Picture 36" descr="Icon&#10;&#10;Description automatically generated">
            <a:extLst>
              <a:ext uri="{FF2B5EF4-FFF2-40B4-BE49-F238E27FC236}">
                <a16:creationId xmlns:a16="http://schemas.microsoft.com/office/drawing/2014/main" id="{3BA74A07-17DE-6246-B61A-7DE3E72F15F8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53411" y="2842204"/>
            <a:ext cx="818104" cy="818104"/>
          </a:xfrm>
          <a:prstGeom prst="rect">
            <a:avLst/>
          </a:prstGeom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id="{6C794024-21C2-2E4E-B3B6-73D54C6C1014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2256630" y="3374098"/>
            <a:ext cx="1413415" cy="295427"/>
          </a:xfrm>
          <a:prstGeom prst="rect">
            <a:avLst/>
          </a:prstGeom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id="{A1A9CAD3-4AAB-AC43-B806-FA59690790E2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148837" y="1465561"/>
            <a:ext cx="3331629" cy="1115435"/>
          </a:xfrm>
          <a:prstGeom prst="rect">
            <a:avLst/>
          </a:prstGeom>
        </p:spPr>
      </p:pic>
      <p:pic>
        <p:nvPicPr>
          <p:cNvPr id="4" name="Grafik 3">
            <a:extLst>
              <a:ext uri="{FF2B5EF4-FFF2-40B4-BE49-F238E27FC236}">
                <a16:creationId xmlns:a16="http://schemas.microsoft.com/office/drawing/2014/main" id="{573911AE-F121-78C2-AD5E-77A10B247696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 rot="16200000">
            <a:off x="2920276" y="547589"/>
            <a:ext cx="1025429" cy="30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7710900"/>
      </p:ext>
    </p:extLst>
  </p:cSld>
  <p:clrMapOvr>
    <a:masterClrMapping/>
  </p:clrMapOvr>
</p:sld>
</file>

<file path=ppt/theme/theme1.xml><?xml version="1.0" encoding="utf-8"?>
<a:theme xmlns:a="http://schemas.openxmlformats.org/drawingml/2006/main" name="WEISS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0</Words>
  <Application>Microsoft Macintosh PowerPoint</Application>
  <PresentationFormat>Benutzerdefiniert</PresentationFormat>
  <Paragraphs>0</Paragraphs>
  <Slides>1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WEISS</vt:lpstr>
      <vt:lpstr>PowerPoint-Präsentation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Erlis Zarishta</dc:creator>
  <cp:lastModifiedBy>Moritz V</cp:lastModifiedBy>
  <cp:revision>14</cp:revision>
  <dcterms:created xsi:type="dcterms:W3CDTF">2022-02-15T14:50:32Z</dcterms:created>
  <dcterms:modified xsi:type="dcterms:W3CDTF">2026-04-24T12:29:18Z</dcterms:modified>
</cp:coreProperties>
</file>